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3675" y="1124744"/>
            <a:ext cx="6400800" cy="1295400"/>
          </a:xfrm>
        </p:spPr>
        <p:txBody>
          <a:bodyPr/>
          <a:lstStyle/>
          <a:p>
            <a:r>
              <a:rPr lang="ru-RU" dirty="0" smtClean="0"/>
              <a:t>ВЕЛИКИЕ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832647" cy="311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 ГАУСС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92896"/>
            <a:ext cx="3704456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Карл Гаусс (1777—1855), — немецкий математик, астроном и физик. Создал теорию «первообразных» корней из которой вытекало построение </a:t>
            </a:r>
            <a:r>
              <a:rPr lang="ru-RU" dirty="0" err="1"/>
              <a:t>семнадцатиугольника</a:t>
            </a:r>
            <a:r>
              <a:rPr lang="ru-RU" dirty="0"/>
              <a:t>. Один из величайших математиков всех времён.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53576"/>
            <a:ext cx="3351245" cy="25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ПЬЕР ФЕРМА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3"/>
            <a:ext cx="3456384" cy="31683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Пьер Ферма (1601—1665), — французский математик, создатель Великой теоремы </a:t>
            </a:r>
            <a:r>
              <a:rPr lang="ru-RU" dirty="0" err="1"/>
              <a:t>связаной</a:t>
            </a:r>
            <a:r>
              <a:rPr lang="ru-RU" dirty="0"/>
              <a:t> с алгебраической теорией чисел и алгебраической геометрией. Первым пришел к идее координат и создал аналитическую геометрию.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99" y="2306260"/>
            <a:ext cx="3781783" cy="283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АНДРЕЙ НИКОЛАЕВИЧ КОЛМОГОРОВ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92896"/>
            <a:ext cx="3632448" cy="30655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Андрей Николаевич Колмогоров (1903—1987), — русский математик. Открыл необходимые условия, при которых закон больших чисел имеет место. Основатель научных школ по теории вероятностей и теории функций.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91665"/>
            <a:ext cx="3613206" cy="270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6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ЕВКЛИД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536" y="2420888"/>
            <a:ext cx="4064496" cy="3065513"/>
          </a:xfrm>
        </p:spPr>
        <p:txBody>
          <a:bodyPr/>
          <a:lstStyle/>
          <a:p>
            <a:r>
              <a:rPr lang="ru-RU" dirty="0"/>
              <a:t>Евклид (</a:t>
            </a:r>
            <a:r>
              <a:rPr lang="ru-RU" dirty="0" err="1"/>
              <a:t>ок</a:t>
            </a:r>
            <a:r>
              <a:rPr lang="ru-RU" dirty="0"/>
              <a:t>. 365 — 300 до н. э.), — древнегреческий математик. Создал большой труд под названием «Начала» — изложение той геометрии, которая известна и поныне под названием евклидовой геометрии.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73" y="2456892"/>
            <a:ext cx="3504389" cy="262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УИЛЬЯМ ПЛЕЙФЭР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3888432" cy="328153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Уильям </a:t>
            </a:r>
            <a:r>
              <a:rPr lang="ru-RU" dirty="0" err="1"/>
              <a:t>Плейфэр</a:t>
            </a:r>
            <a:r>
              <a:rPr lang="ru-RU" dirty="0"/>
              <a:t>, шотландский инженер, считается основателем графической статистики. Трудно переоценить значение его работ. Он изобрел линейчатый график, секторную диаграмму в круге и круговую диаграмму. Он также впервые использовал временную линию.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603479" cy="26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indent="0">
              <a:buNone/>
            </a:pPr>
            <a:r>
              <a:rPr lang="ru-RU" dirty="0" smtClean="0"/>
              <a:t>                                           работу выполнила </a:t>
            </a:r>
            <a:r>
              <a:rPr lang="ru-RU" dirty="0" err="1" smtClean="0"/>
              <a:t>Сергель</a:t>
            </a:r>
            <a:r>
              <a:rPr lang="ru-RU" dirty="0" smtClean="0"/>
              <a:t> Алина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2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</TotalTime>
  <Words>190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ВЕЛИКИЕ МАТЕМАТИКИ</vt:lpstr>
      <vt:lpstr>КАРЛ ГАУСС</vt:lpstr>
      <vt:lpstr>ПЬЕР ФЕРМА</vt:lpstr>
      <vt:lpstr>АНДРЕЙ НИКОЛАЕВИЧ КОЛМОГОРОВ</vt:lpstr>
      <vt:lpstr>ЕВКЛИД</vt:lpstr>
      <vt:lpstr>УИЛЬЯМ ПЛЕЙФЭР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5</cp:revision>
  <dcterms:created xsi:type="dcterms:W3CDTF">2017-03-03T18:02:05Z</dcterms:created>
  <dcterms:modified xsi:type="dcterms:W3CDTF">2017-03-08T06:13:48Z</dcterms:modified>
</cp:coreProperties>
</file>